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74" r:id="rId9"/>
    <p:sldId id="275" r:id="rId10"/>
    <p:sldId id="276" r:id="rId11"/>
    <p:sldId id="277" r:id="rId12"/>
    <p:sldId id="278" r:id="rId13"/>
    <p:sldId id="266" r:id="rId14"/>
    <p:sldId id="262" r:id="rId15"/>
    <p:sldId id="264" r:id="rId16"/>
    <p:sldId id="270" r:id="rId1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1DB80-4CF5-4FC8-9E0A-6B9C5AC7175B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9BA3E-2B37-4D41-A884-6EA176D8072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196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9BA3E-2B37-4D41-A884-6EA176D80728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1908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9BA3E-2B37-4D41-A884-6EA176D80728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3279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7C40696-0F12-46BB-9517-B5CA8332CAC6}" type="datetimeFigureOut">
              <a:rPr lang="hu-HU" smtClean="0"/>
              <a:t>2016.01.01.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188608B-316D-45BC-B580-409BFF56A2AA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Európai Hulladékcsökkentési Hét</a:t>
            </a:r>
            <a:endParaRPr lang="hu-HU" sz="24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hu-HU" b="1" dirty="0" smtClean="0"/>
          </a:p>
          <a:p>
            <a:r>
              <a:rPr lang="hu-HU" b="1" dirty="0" smtClean="0"/>
              <a:t>Ilyen volt-ilyen lett!</a:t>
            </a:r>
          </a:p>
          <a:p>
            <a:endParaRPr lang="hu-HU" b="1" dirty="0"/>
          </a:p>
          <a:p>
            <a:r>
              <a:rPr lang="hu-HU" b="1" dirty="0" smtClean="0"/>
              <a:t>2015. november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35106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r>
              <a:rPr lang="hu-HU" b="1" dirty="0" smtClean="0"/>
              <a:t>Ilyen volt        -     ilyen lett</a:t>
            </a:r>
            <a:endParaRPr lang="hu-HU" b="1" dirty="0"/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42531507"/>
              </p:ext>
            </p:extLst>
          </p:nvPr>
        </p:nvGraphicFramePr>
        <p:xfrm>
          <a:off x="4716016" y="3284984"/>
          <a:ext cx="3096344" cy="20882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6344"/>
              </a:tblGrid>
              <a:tr h="10441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tevékenységek 260 főt dolgoztattak meg az elmúlt hónapokban</a:t>
                      </a:r>
                      <a:r>
                        <a:rPr lang="hu-HU" sz="1200" dirty="0">
                          <a:effectLst/>
                        </a:rPr>
                        <a:t>.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0441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Hét során 260 fő vállalta, hogy tevékenyen is részt vesz a hulladékcsökkentésben</a:t>
                      </a:r>
                      <a:r>
                        <a:rPr lang="hu-HU" sz="1200" dirty="0">
                          <a:effectLst/>
                        </a:rPr>
                        <a:t>.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artalom helye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68580" indent="0">
              <a:buNone/>
            </a:pPr>
            <a:r>
              <a:rPr lang="hu-HU" dirty="0" smtClean="0"/>
              <a:t>Zöld cselekvési terv</a:t>
            </a:r>
          </a:p>
          <a:p>
            <a:pPr marL="6858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7434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971600" y="1052736"/>
            <a:ext cx="7024744" cy="817160"/>
          </a:xfrm>
        </p:spPr>
        <p:txBody>
          <a:bodyPr/>
          <a:lstStyle/>
          <a:p>
            <a:r>
              <a:rPr lang="hu-HU" b="1" dirty="0" smtClean="0"/>
              <a:t>Ilyen volt        -     ilyen lett</a:t>
            </a:r>
            <a:endParaRPr lang="hu-HU" b="1" dirty="0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971600" y="1988840"/>
            <a:ext cx="3497659" cy="966931"/>
          </a:xfrm>
        </p:spPr>
        <p:txBody>
          <a:bodyPr>
            <a:normAutofit/>
          </a:bodyPr>
          <a:lstStyle/>
          <a:p>
            <a:r>
              <a:rPr lang="hu-HU" i="1" dirty="0"/>
              <a:t>Eldobható csomagolású tízórai</a:t>
            </a:r>
            <a:endParaRPr lang="hu-HU" dirty="0"/>
          </a:p>
        </p:txBody>
      </p:sp>
      <p:sp>
        <p:nvSpPr>
          <p:cNvPr id="8" name="Szöveg helye 7"/>
          <p:cNvSpPr>
            <a:spLocks noGrp="1"/>
          </p:cNvSpPr>
          <p:nvPr>
            <p:ph type="body" sz="quarter" idx="3"/>
          </p:nvPr>
        </p:nvSpPr>
        <p:spPr>
          <a:xfrm>
            <a:off x="4644009" y="2060848"/>
            <a:ext cx="3423546" cy="894924"/>
          </a:xfrm>
        </p:spPr>
        <p:txBody>
          <a:bodyPr/>
          <a:lstStyle/>
          <a:p>
            <a:r>
              <a:rPr lang="hu-HU" i="1" dirty="0"/>
              <a:t>Újrahasználható csomagolású tízórai</a:t>
            </a:r>
            <a:endParaRPr lang="hu-HU" dirty="0"/>
          </a:p>
        </p:txBody>
      </p:sp>
      <p:pic>
        <p:nvPicPr>
          <p:cNvPr id="10" name="Tartalom helye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72" y="2987761"/>
            <a:ext cx="3416531" cy="2809702"/>
          </a:xfrm>
        </p:spPr>
      </p:pic>
      <p:pic>
        <p:nvPicPr>
          <p:cNvPr id="11" name="Tartalom helye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97" y="2987761"/>
            <a:ext cx="3416531" cy="2809702"/>
          </a:xfrm>
        </p:spPr>
      </p:pic>
    </p:spTree>
    <p:extLst>
      <p:ext uri="{BB962C8B-B14F-4D97-AF65-F5344CB8AC3E}">
        <p14:creationId xmlns:p14="http://schemas.microsoft.com/office/powerpoint/2010/main" val="324787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/>
          <a:lstStyle/>
          <a:p>
            <a:r>
              <a:rPr lang="hu-HU" b="1" dirty="0" smtClean="0"/>
              <a:t>   Ilyen volt     -    ilyen lett   </a:t>
            </a:r>
            <a:endParaRPr lang="hu-HU" b="1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412111" y="1916833"/>
            <a:ext cx="3057148" cy="576064"/>
          </a:xfrm>
        </p:spPr>
        <p:txBody>
          <a:bodyPr/>
          <a:lstStyle/>
          <a:p>
            <a:r>
              <a:rPr lang="hu-HU" dirty="0" smtClean="0"/>
              <a:t>Sok műanyag ital.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11837" y="1844824"/>
            <a:ext cx="3055717" cy="648072"/>
          </a:xfrm>
        </p:spPr>
        <p:txBody>
          <a:bodyPr/>
          <a:lstStyle/>
          <a:p>
            <a:r>
              <a:rPr lang="hu-HU" dirty="0" smtClean="0"/>
              <a:t>Tartós kulacsok.</a:t>
            </a:r>
            <a:endParaRPr lang="hu-HU" dirty="0"/>
          </a:p>
        </p:txBody>
      </p:sp>
      <p:pic>
        <p:nvPicPr>
          <p:cNvPr id="10" name="Tartalom helye 9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24944"/>
            <a:ext cx="3419475" cy="2880320"/>
          </a:xfrm>
        </p:spPr>
      </p:pic>
      <p:pic>
        <p:nvPicPr>
          <p:cNvPr id="9" name="Tartalom helye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2924944"/>
            <a:ext cx="3419475" cy="2880320"/>
          </a:xfrm>
        </p:spPr>
      </p:pic>
    </p:spTree>
    <p:extLst>
      <p:ext uri="{BB962C8B-B14F-4D97-AF65-F5344CB8AC3E}">
        <p14:creationId xmlns:p14="http://schemas.microsoft.com/office/powerpoint/2010/main" val="387170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r>
              <a:rPr lang="hu-HU" dirty="0" smtClean="0"/>
              <a:t>  </a:t>
            </a:r>
            <a:r>
              <a:rPr lang="hu-HU" b="1" dirty="0" smtClean="0"/>
              <a:t>Ilyen volt      -   ilyen lett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042416" y="2420888"/>
            <a:ext cx="3419856" cy="338555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b="1" dirty="0" smtClean="0"/>
              <a:t>18 kg </a:t>
            </a:r>
            <a:r>
              <a:rPr lang="hu-HU" dirty="0"/>
              <a:t>hulladék került a kukába az első-negyedik </a:t>
            </a:r>
            <a:r>
              <a:rPr lang="hu-HU" dirty="0" smtClean="0"/>
              <a:t>osztálytermekben.</a:t>
            </a:r>
          </a:p>
          <a:p>
            <a:pPr>
              <a:buFontTx/>
              <a:buChar char="-"/>
            </a:pPr>
            <a:r>
              <a:rPr lang="hu-HU" b="1" dirty="0"/>
              <a:t>1,38 </a:t>
            </a:r>
            <a:r>
              <a:rPr lang="hu-HU" b="1" dirty="0" smtClean="0"/>
              <a:t>kg-0,17 </a:t>
            </a:r>
            <a:r>
              <a:rPr lang="hu-HU" b="1" dirty="0"/>
              <a:t>m3 </a:t>
            </a:r>
            <a:r>
              <a:rPr lang="hu-HU" dirty="0"/>
              <a:t>gyűjtött szelektíven az iskola a Hét előtt.</a:t>
            </a:r>
          </a:p>
          <a:p>
            <a:pPr>
              <a:buFontTx/>
              <a:buChar char="-"/>
            </a:pP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quarter" idx="14"/>
          </p:nvPr>
        </p:nvSpPr>
        <p:spPr>
          <a:xfrm>
            <a:off x="4645152" y="2420888"/>
            <a:ext cx="3419856" cy="3385551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b="1" dirty="0" smtClean="0"/>
              <a:t>20 kg </a:t>
            </a:r>
            <a:r>
              <a:rPr lang="hu-HU" dirty="0"/>
              <a:t>hulladék került a kukába az első-negyedik </a:t>
            </a:r>
            <a:r>
              <a:rPr lang="hu-HU" dirty="0" smtClean="0"/>
              <a:t>osztálytermekben.</a:t>
            </a:r>
          </a:p>
          <a:p>
            <a:pPr marL="68580" indent="0">
              <a:buNone/>
            </a:pPr>
            <a:r>
              <a:rPr lang="hu-HU" dirty="0" smtClean="0"/>
              <a:t>- </a:t>
            </a:r>
            <a:r>
              <a:rPr lang="hu-HU" b="1" dirty="0" smtClean="0"/>
              <a:t>5,317 kg-0,5 m3    </a:t>
            </a:r>
            <a:r>
              <a:rPr lang="hu-HU" dirty="0" smtClean="0"/>
              <a:t>gyűjtött szelektíven az iskola a Hét után.</a:t>
            </a:r>
          </a:p>
          <a:p>
            <a:pPr>
              <a:buFontTx/>
              <a:buChar char="-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636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/>
          <a:lstStyle/>
          <a:p>
            <a:r>
              <a:rPr lang="hu-HU" dirty="0" smtClean="0"/>
              <a:t>   </a:t>
            </a:r>
            <a:r>
              <a:rPr lang="hu-HU" b="1" dirty="0" smtClean="0"/>
              <a:t>Ilyen volt     -    ilyen lett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042416" y="2276872"/>
            <a:ext cx="3419856" cy="388843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hu-HU" dirty="0" smtClean="0"/>
              <a:t>Eddig </a:t>
            </a:r>
            <a:r>
              <a:rPr lang="hu-HU" b="1" dirty="0"/>
              <a:t>3 </a:t>
            </a:r>
            <a:r>
              <a:rPr lang="hu-HU" dirty="0"/>
              <a:t>fő</a:t>
            </a:r>
            <a:r>
              <a:rPr lang="hu-HU" b="1" dirty="0"/>
              <a:t> </a:t>
            </a:r>
            <a:r>
              <a:rPr lang="hu-HU" dirty="0"/>
              <a:t>foglalkozott az iskola hulladékgazdálkodásával</a:t>
            </a:r>
            <a:r>
              <a:rPr lang="hu-HU" dirty="0" smtClean="0"/>
              <a:t>.</a:t>
            </a:r>
          </a:p>
          <a:p>
            <a:pPr marL="68580" indent="0">
              <a:buNone/>
            </a:pPr>
            <a:endParaRPr lang="hu-HU" dirty="0" smtClean="0"/>
          </a:p>
          <a:p>
            <a:pPr marL="68580" indent="0">
              <a:buNone/>
            </a:pPr>
            <a:r>
              <a:rPr lang="hu-HU" dirty="0"/>
              <a:t>Az összes hulladék </a:t>
            </a:r>
            <a:r>
              <a:rPr lang="hu-HU" b="1" dirty="0"/>
              <a:t>17%</a:t>
            </a:r>
            <a:r>
              <a:rPr lang="hu-HU" dirty="0"/>
              <a:t>-át gyűjtötte eddig akció előtt szelektíven az iskola.</a:t>
            </a:r>
          </a:p>
          <a:p>
            <a:pPr marL="68580" indent="0">
              <a:buNone/>
            </a:pP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quarter" idx="14"/>
          </p:nvPr>
        </p:nvSpPr>
        <p:spPr>
          <a:xfrm>
            <a:off x="4645152" y="2276872"/>
            <a:ext cx="3419856" cy="3529567"/>
          </a:xfrm>
        </p:spPr>
        <p:txBody>
          <a:bodyPr/>
          <a:lstStyle/>
          <a:p>
            <a:pPr marL="68580" indent="0">
              <a:buNone/>
            </a:pPr>
            <a:r>
              <a:rPr lang="hu-HU" dirty="0"/>
              <a:t>A tevékenységek </a:t>
            </a:r>
            <a:r>
              <a:rPr lang="hu-HU" b="1" dirty="0"/>
              <a:t>260</a:t>
            </a:r>
            <a:r>
              <a:rPr lang="hu-HU" dirty="0"/>
              <a:t> </a:t>
            </a:r>
            <a:r>
              <a:rPr lang="hu-HU" dirty="0" smtClean="0"/>
              <a:t>főt </a:t>
            </a:r>
            <a:r>
              <a:rPr lang="hu-HU" dirty="0"/>
              <a:t>dolgoztattak meg az elmúlt hónapok során</a:t>
            </a:r>
            <a:r>
              <a:rPr lang="hu-HU" dirty="0" smtClean="0"/>
              <a:t>.</a:t>
            </a:r>
          </a:p>
          <a:p>
            <a:pPr marL="68580" indent="0">
              <a:buNone/>
            </a:pPr>
            <a:endParaRPr lang="hu-HU" dirty="0" smtClean="0"/>
          </a:p>
          <a:p>
            <a:pPr marL="68580" indent="0">
              <a:buNone/>
            </a:pPr>
            <a:r>
              <a:rPr lang="hu-HU" dirty="0" smtClean="0"/>
              <a:t>Az </a:t>
            </a:r>
            <a:r>
              <a:rPr lang="hu-HU" dirty="0"/>
              <a:t>összes hulladék </a:t>
            </a:r>
            <a:r>
              <a:rPr lang="hu-HU" b="1" dirty="0"/>
              <a:t>47%</a:t>
            </a:r>
            <a:r>
              <a:rPr lang="hu-HU" dirty="0"/>
              <a:t>-át lehetne szelektíven gyűjteni.</a:t>
            </a:r>
          </a:p>
          <a:p>
            <a:pPr marL="6858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8452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/>
          <a:lstStyle/>
          <a:p>
            <a:r>
              <a:rPr lang="hu-HU" b="1" dirty="0" smtClean="0"/>
              <a:t>   </a:t>
            </a:r>
            <a:r>
              <a:rPr lang="hu-HU" sz="3600" b="1" dirty="0" smtClean="0"/>
              <a:t>Ilyen volt     -    ilyen lett</a:t>
            </a:r>
            <a:endParaRPr lang="hu-HU" sz="3600" b="1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2636913"/>
            <a:ext cx="3419475" cy="2808312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636912"/>
            <a:ext cx="3419475" cy="2808312"/>
          </a:xfrm>
        </p:spPr>
      </p:pic>
    </p:spTree>
    <p:extLst>
      <p:ext uri="{BB962C8B-B14F-4D97-AF65-F5344CB8AC3E}">
        <p14:creationId xmlns:p14="http://schemas.microsoft.com/office/powerpoint/2010/main" val="182595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/>
          <a:lstStyle/>
          <a:p>
            <a:r>
              <a:rPr lang="hu-HU" dirty="0" smtClean="0"/>
              <a:t>     </a:t>
            </a:r>
            <a:r>
              <a:rPr lang="hu-HU" sz="3600" b="1" dirty="0" smtClean="0"/>
              <a:t>Ilyen volt     -   ilyen lett</a:t>
            </a:r>
            <a:endParaRPr lang="hu-HU" sz="3600" b="1" dirty="0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2204864"/>
            <a:ext cx="3419475" cy="3960440"/>
          </a:xfrm>
        </p:spPr>
      </p:pic>
      <p:pic>
        <p:nvPicPr>
          <p:cNvPr id="5" name="Tartalom helye 4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28" y="2204864"/>
            <a:ext cx="3168352" cy="1800200"/>
          </a:xfrm>
        </p:spPr>
      </p:pic>
      <p:pic>
        <p:nvPicPr>
          <p:cNvPr id="1026" name="Picture 2" descr="C:\Users\Tanár\Desktop\Elküldendők\Képek\Raklap bútoro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90086"/>
            <a:ext cx="3096344" cy="187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70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/>
          <a:lstStyle/>
          <a:p>
            <a:r>
              <a:rPr lang="hu-HU" dirty="0" smtClean="0"/>
              <a:t>   </a:t>
            </a:r>
            <a:r>
              <a:rPr lang="hu-HU" sz="3600" b="1" dirty="0" smtClean="0"/>
              <a:t>Ilyen volt     -   ilyen lett    </a:t>
            </a:r>
            <a:endParaRPr lang="hu-HU" sz="3600" b="1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2348880"/>
            <a:ext cx="3419475" cy="3456384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348880"/>
            <a:ext cx="3419475" cy="3456384"/>
          </a:xfrm>
        </p:spPr>
      </p:pic>
    </p:spTree>
    <p:extLst>
      <p:ext uri="{BB962C8B-B14F-4D97-AF65-F5344CB8AC3E}">
        <p14:creationId xmlns:p14="http://schemas.microsoft.com/office/powerpoint/2010/main" val="3728345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r>
              <a:rPr lang="hu-HU" dirty="0" smtClean="0"/>
              <a:t>   </a:t>
            </a:r>
            <a:r>
              <a:rPr lang="hu-HU" sz="3600" b="1" dirty="0" smtClean="0"/>
              <a:t>Ilyen volt       -    ilyen lett</a:t>
            </a:r>
            <a:endParaRPr lang="hu-HU" sz="3600" b="1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2348880"/>
            <a:ext cx="3419475" cy="3672408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2348880"/>
            <a:ext cx="2952329" cy="1800200"/>
          </a:xfrm>
        </p:spPr>
      </p:pic>
      <p:pic>
        <p:nvPicPr>
          <p:cNvPr id="2050" name="Picture 2" descr="C:\Users\Tanár\Desktop\Elküldendők\Képek\Kulacsdíszíté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93096"/>
            <a:ext cx="295232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495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/>
          <a:lstStyle/>
          <a:p>
            <a:r>
              <a:rPr lang="hu-HU" dirty="0" smtClean="0"/>
              <a:t>   </a:t>
            </a:r>
            <a:r>
              <a:rPr lang="hu-HU" sz="3600" b="1" dirty="0" smtClean="0"/>
              <a:t>Ilyen volt      -     ilyen lett</a:t>
            </a:r>
            <a:endParaRPr lang="hu-HU" sz="3600" b="1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312988"/>
            <a:ext cx="2952327" cy="3494087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348880"/>
            <a:ext cx="3419475" cy="3456384"/>
          </a:xfrm>
        </p:spPr>
      </p:pic>
    </p:spTree>
    <p:extLst>
      <p:ext uri="{BB962C8B-B14F-4D97-AF65-F5344CB8AC3E}">
        <p14:creationId xmlns:p14="http://schemas.microsoft.com/office/powerpoint/2010/main" val="1490710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hu-HU" sz="3600" b="1" dirty="0" smtClean="0"/>
              <a:t>     Ilyen volt     –    ilyen lett</a:t>
            </a:r>
            <a:endParaRPr lang="hu-HU" sz="3600" b="1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92896"/>
            <a:ext cx="3419475" cy="3312368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492897"/>
            <a:ext cx="3419475" cy="3312367"/>
          </a:xfrm>
        </p:spPr>
      </p:pic>
    </p:spTree>
    <p:extLst>
      <p:ext uri="{BB962C8B-B14F-4D97-AF65-F5344CB8AC3E}">
        <p14:creationId xmlns:p14="http://schemas.microsoft.com/office/powerpoint/2010/main" val="4104663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r>
              <a:rPr lang="hu-HU" dirty="0" smtClean="0"/>
              <a:t>    </a:t>
            </a:r>
            <a:r>
              <a:rPr lang="hu-HU" b="1" dirty="0" smtClean="0"/>
              <a:t>Ilyen volt     -   ilyen lett   </a:t>
            </a:r>
            <a:endParaRPr lang="hu-HU" b="1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71600" y="1988841"/>
            <a:ext cx="3497659" cy="504055"/>
          </a:xfrm>
        </p:spPr>
        <p:txBody>
          <a:bodyPr>
            <a:normAutofit fontScale="92500"/>
          </a:bodyPr>
          <a:lstStyle/>
          <a:p>
            <a:pPr algn="ctr"/>
            <a:r>
              <a:rPr lang="hu-HU" dirty="0" smtClean="0"/>
              <a:t>Postaláda felirat nélkül</a:t>
            </a:r>
            <a:endParaRPr lang="hu-HU" dirty="0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2974975"/>
            <a:ext cx="2304256" cy="3190329"/>
          </a:xfrm>
        </p:spPr>
      </p:pic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788024" y="2132856"/>
            <a:ext cx="3312368" cy="432048"/>
          </a:xfrm>
        </p:spPr>
        <p:txBody>
          <a:bodyPr>
            <a:noAutofit/>
          </a:bodyPr>
          <a:lstStyle/>
          <a:p>
            <a:r>
              <a:rPr lang="hu-HU" dirty="0" smtClean="0"/>
              <a:t>  Postaláda felirattal</a:t>
            </a:r>
            <a:endParaRPr lang="hu-HU" dirty="0"/>
          </a:p>
        </p:txBody>
      </p:sp>
      <p:pic>
        <p:nvPicPr>
          <p:cNvPr id="10" name="Tartalom helye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5" y="3068960"/>
            <a:ext cx="3636516" cy="3024336"/>
          </a:xfrm>
        </p:spPr>
      </p:pic>
    </p:spTree>
    <p:extLst>
      <p:ext uri="{BB962C8B-B14F-4D97-AF65-F5344CB8AC3E}">
        <p14:creationId xmlns:p14="http://schemas.microsoft.com/office/powerpoint/2010/main" val="338925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  </a:t>
            </a:r>
            <a:r>
              <a:rPr lang="hu-HU" b="1" dirty="0" smtClean="0"/>
              <a:t>Ilyen volt      -   ilyen lett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68580" indent="0">
              <a:buNone/>
            </a:pPr>
            <a:r>
              <a:rPr lang="hu-HU" i="1" dirty="0"/>
              <a:t>Feleslegessé vált </a:t>
            </a:r>
            <a:r>
              <a:rPr lang="hu-HU" i="1" dirty="0" smtClean="0"/>
              <a:t>játékaikat a gyerekek behozták az iskolába. Kárpátaljai magyaroknak továbbítottuk őket.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2348881"/>
            <a:ext cx="3420493" cy="2736994"/>
          </a:xfrm>
        </p:spPr>
      </p:pic>
    </p:spTree>
    <p:extLst>
      <p:ext uri="{BB962C8B-B14F-4D97-AF65-F5344CB8AC3E}">
        <p14:creationId xmlns:p14="http://schemas.microsoft.com/office/powerpoint/2010/main" val="2202263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r>
              <a:rPr lang="hu-HU" dirty="0" smtClean="0"/>
              <a:t>   </a:t>
            </a:r>
            <a:r>
              <a:rPr lang="hu-HU" sz="3600" b="1" dirty="0" smtClean="0"/>
              <a:t>Ilyen volt     -   ilyen lett</a:t>
            </a:r>
            <a:endParaRPr lang="hu-HU" sz="3600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042416" y="2060848"/>
            <a:ext cx="3419856" cy="374559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hu-HU" sz="2800" dirty="0" smtClean="0"/>
              <a:t>Egy család ajánlott fel iskolának fát, amit az utolsó tanítási nap után </a:t>
            </a:r>
            <a:r>
              <a:rPr lang="hu-HU" sz="2800" dirty="0" smtClean="0"/>
              <a:t>elajándékozunk </a:t>
            </a:r>
            <a:r>
              <a:rPr lang="hu-HU" sz="2800" dirty="0" smtClean="0"/>
              <a:t>egy rászoruló családnak </a:t>
            </a:r>
            <a:r>
              <a:rPr lang="hu-HU" sz="2800" dirty="0"/>
              <a:t>.</a:t>
            </a:r>
            <a:endParaRPr lang="hu-HU" sz="2800" dirty="0" smtClean="0"/>
          </a:p>
          <a:p>
            <a:pPr marL="68580" indent="0">
              <a:buNone/>
            </a:pPr>
            <a:endParaRPr lang="hu-HU" dirty="0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32856"/>
            <a:ext cx="2592288" cy="3674219"/>
          </a:xfrm>
        </p:spPr>
      </p:pic>
    </p:spTree>
    <p:extLst>
      <p:ext uri="{BB962C8B-B14F-4D97-AF65-F5344CB8AC3E}">
        <p14:creationId xmlns:p14="http://schemas.microsoft.com/office/powerpoint/2010/main" val="4151230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hu-HU" b="1" dirty="0" smtClean="0"/>
              <a:t>Az akció során az alábbi eszközöket kaptuk: (db)</a:t>
            </a:r>
          </a:p>
          <a:p>
            <a:pPr marL="68580" indent="0">
              <a:buNone/>
            </a:pPr>
            <a:r>
              <a:rPr lang="hu-HU" dirty="0" smtClean="0"/>
              <a:t>40 olló, 20 ragasztó, 50 uzsonnás doboz, 50 fém kulacs, 200 vászontáska, 60 színes karton, 160 gumikesztyű, 30 törölköző, 40 maszk, 24 ecsetcsomag, rövidáru válogatás, számtalan festék, ragasztó, filc-, ceruza- és </a:t>
            </a:r>
            <a:r>
              <a:rPr lang="hu-HU" dirty="0" err="1" smtClean="0"/>
              <a:t>zsírkrétakészlet</a:t>
            </a:r>
            <a:r>
              <a:rPr lang="hu-HU" dirty="0" smtClean="0"/>
              <a:t>, illetve  2 mérleg, szemeteszsákok és cserebere kiadványok…</a:t>
            </a:r>
          </a:p>
          <a:p>
            <a:pPr marL="68580" indent="0">
              <a:buNone/>
            </a:pPr>
            <a:endParaRPr lang="hu-HU" dirty="0"/>
          </a:p>
          <a:p>
            <a:pPr marL="68580" indent="0" algn="ctr">
              <a:buNone/>
            </a:pPr>
            <a:r>
              <a:rPr lang="hu-HU" sz="4800" b="1" dirty="0" smtClean="0">
                <a:solidFill>
                  <a:srgbClr val="92D050"/>
                </a:solidFill>
              </a:rPr>
              <a:t>KÖSZÖNJÜK!</a:t>
            </a:r>
            <a:endParaRPr lang="hu-HU" sz="4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56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405</TotalTime>
  <Words>328</Words>
  <Application>Microsoft Office PowerPoint</Application>
  <PresentationFormat>Diavetítés a képernyőre (4:3 oldalarány)</PresentationFormat>
  <Paragraphs>46</Paragraphs>
  <Slides>16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17" baseType="lpstr">
      <vt:lpstr>Austin</vt:lpstr>
      <vt:lpstr>Európai Hulladékcsökkentési Hét</vt:lpstr>
      <vt:lpstr>Ilyen volt        -     ilyen lett</vt:lpstr>
      <vt:lpstr>Ilyen volt        -     ilyen lett</vt:lpstr>
      <vt:lpstr>   Ilyen volt     -    ilyen lett   </vt:lpstr>
      <vt:lpstr>  Ilyen volt      -   ilyen lett</vt:lpstr>
      <vt:lpstr>   Ilyen volt     -    ilyen lett</vt:lpstr>
      <vt:lpstr>   Ilyen volt     -    ilyen lett</vt:lpstr>
      <vt:lpstr>     Ilyen volt     -   ilyen lett</vt:lpstr>
      <vt:lpstr>   Ilyen volt     -   ilyen lett    </vt:lpstr>
      <vt:lpstr>   Ilyen volt       -    ilyen lett</vt:lpstr>
      <vt:lpstr>   Ilyen volt      -     ilyen lett</vt:lpstr>
      <vt:lpstr>     Ilyen volt     –    ilyen lett</vt:lpstr>
      <vt:lpstr>    Ilyen volt     -   ilyen lett   </vt:lpstr>
      <vt:lpstr>  Ilyen volt      -   ilyen lett</vt:lpstr>
      <vt:lpstr>   Ilyen volt     -   ilyen lett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Tanar</dc:creator>
  <cp:lastModifiedBy>Tanár</cp:lastModifiedBy>
  <cp:revision>29</cp:revision>
  <dcterms:created xsi:type="dcterms:W3CDTF">2015-06-18T08:19:47Z</dcterms:created>
  <dcterms:modified xsi:type="dcterms:W3CDTF">2016-01-01T13:40:16Z</dcterms:modified>
</cp:coreProperties>
</file>